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63" r:id="rId4"/>
    <p:sldId id="257" r:id="rId5"/>
    <p:sldId id="258" r:id="rId6"/>
    <p:sldId id="260" r:id="rId7"/>
    <p:sldId id="259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22CB-3E3F-4110-A8E9-69C00B4CAA3A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57DC5-F19C-44B0-9FD4-C224A893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1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D7CEF-9019-4F23-A8E8-420322075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1B85B6-1F4C-4DF3-8587-001BAFC1B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473F36-5937-434E-BC31-C8C77C77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DC58-83DD-4D1A-A2DC-FD8D74C3D62E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B7D8B9-FDBA-4529-B9F2-75F916FD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158DA8-4D42-4C18-9328-7033C77EE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0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224A8-F51C-438C-A373-A368FCD3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C3ED8C-50CE-41FF-B162-396E413DC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2539AA-23EF-4A76-829C-E4CB07AA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7F80-DD76-4A0F-B359-6E5949BF606D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5953D2-5594-4DB8-B64E-C74D2675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589B09-7822-49FE-889A-798B5109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91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715E8B-F21D-419D-A881-1C25ED5A3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A60A48-5D6B-42C1-BB43-4FF8C4557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B2D033-8AF2-4EE5-ACB5-66A5E2B4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5E020-D2BF-4039-9F38-ECB82106D9B5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CE3270-4A64-4BBD-B53B-740E2C9C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08868-5948-4E8A-81CB-6F103A4A3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47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B3FA6-90B6-489B-9B9C-4C607DBC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AA7082-E656-4C84-A74F-4E4A9F0FD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1C1984-C1E4-4560-93CC-6317AC97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6AFB-259C-4A0E-A666-878DA3244DBC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435A26-BDFF-465F-B405-94910E8F0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191CC0-64CF-41A6-B3D0-E03C9AEC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8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BB0309-6896-444F-B0E7-022336A6D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A1AEC3-ABFF-406B-86D9-87EF9F808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AEA67D-F27E-4F55-9C7E-E43804AE5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B8F9-B657-4ED9-8685-0E23A61919D9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F1B7B0-1D6D-4CF8-83DE-6251EB2C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CE8A6-5F3C-4CE1-BCFA-D4C76878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81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753AE-8604-465F-B961-D4EDB726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DCF337-2E05-43FC-9F80-C47E3874A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20BAB1-83DC-4C5A-9115-7C906BB1B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0189CF-15D7-407D-A3EB-6FDFE7E18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7C21E-62D5-4BEA-A149-B2BF03EAB460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0E47D2-F98D-42E8-8A2C-6A6A28CE6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FA24F5-317B-4128-B41D-9C4611750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2D3B9-AAF1-406F-8526-74E920490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2506C9-E7F4-4801-9287-E3A9DCCAC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ACBBC3-6257-45A1-A135-BA3356B7F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AC3AF28-2B97-4F81-A866-979D32CAD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8BA97C-800E-45C9-8A50-BCF1DDE93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25C48F-65DE-453A-B121-F6943C93E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9A6C-B1CA-4DCF-AE3F-39AF539FC00B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7864BD-6D34-46C4-9E34-C94F6B568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934E3D-E955-42CD-9D8E-914CDF86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79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05ECF8-79DD-4F0A-B9FD-AA38480FC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C2174F-CCB4-494D-8A36-7BC8E4D86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2E36-1871-4AE6-BC0A-82CB23BC1A65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2D689D7-EAFE-40C9-BB9B-092A3711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F410B4-9A3D-485F-AE6D-2CF1929A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46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F8E2F6-C57B-44FB-A08D-DA1EC19A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B527-97EB-48E5-93B6-8A0F81F954BB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E984D3-35FC-4722-A814-B60C6B14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B4F3CE-A768-446F-9E38-3BFB8672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95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4F83AC-AB79-452B-92BF-0891580C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C4EBBB-2535-4282-A7B7-ECB316FB7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547406-538A-47B0-A5F1-B94A5BDA3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448E33-1C93-48E7-9242-DFAE6060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820C7-B965-44DA-BFE5-A125CBF6168F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46A9B2-BF45-486B-BEE6-CC30078A2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4E8F29-05FE-4C92-805E-451C3576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01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2D01B-6849-44B0-AC29-A40140DB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DF35887-1969-4301-8E97-466394A45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824FF4-6B54-4BE3-8824-50BBDD9A6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B30F1A-8E1B-4826-B785-9625DED32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1902-01E9-463A-8864-ADA7E203A0E5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EB330-10EF-4AE4-AAE6-6300BC546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725B2D-906E-4289-BC9B-986BDC54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74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E42BF1D-4246-410E-AEBB-FD56EEFCD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FC1343-60E9-46C3-AE7B-282D60058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9B6350-5A90-4D9F-B211-A66E2D99B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EBEB-8951-4C2C-8219-0326F986E43E}" type="datetime1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078DFA-D2BB-4153-B03A-797287FDB9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FDA2BB-C6AB-4CDB-8A3D-E57828175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CD19-0CF4-4F50-84C4-B6B2FD8A7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88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0AD5B-6301-4864-8459-5189CAD9C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0532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ピッチ資料テンプレート　～オンラインワークショップお申込みについて～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112CDB-CFF7-4EB1-A9FF-9AD2759D69BE}"/>
              </a:ext>
            </a:extLst>
          </p:cNvPr>
          <p:cNvSpPr txBox="1"/>
          <p:nvPr/>
        </p:nvSpPr>
        <p:spPr>
          <a:xfrm>
            <a:off x="344906" y="886487"/>
            <a:ext cx="11502188" cy="25272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オンラインワークショップ 「シリコンバレー流　世界に通じるピッチを学べ！」のお申込みに際しまして、ピッチ資料をご提出ください。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こちら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ページ目からが、ピッチ資料をご提出頂くためのテンプレートとなっております。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ご自分の事業や事業アイデアをテンプレートにそって作成ください。（言語：英語）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＊この資料に基づいて、ワークショップではブラッシュアップをして頂きます。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＊この資料を使って英語で説明（ピッチ）をしてください。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＊ピッチは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分程度を目安にしてください。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4DA1FC-BEE4-49BD-975B-7F9A5F62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7F731AF-E197-4680-90A9-64B06707AC4F}"/>
              </a:ext>
            </a:extLst>
          </p:cNvPr>
          <p:cNvSpPr/>
          <p:nvPr/>
        </p:nvSpPr>
        <p:spPr>
          <a:xfrm>
            <a:off x="6055894" y="3879274"/>
            <a:ext cx="5678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＜ご提出＞</a:t>
            </a:r>
            <a:b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大阪イノベーションハブ</a:t>
            </a:r>
            <a: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事務局へメールにてご提出ください。</a:t>
            </a:r>
            <a:br>
              <a:rPr lang="ja-JP" altLang="en-US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送付先メールアドレス：</a:t>
            </a:r>
            <a:r>
              <a:rPr lang="en-US" altLang="ja-JP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ohclub@innovation-osaka.jp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＜締切日＞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br>
              <a:rPr lang="ja-JP" altLang="en-US" b="1" dirty="0">
                <a:solidFill>
                  <a:srgbClr val="22222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7BC78C1-97AC-4356-BDF2-631AED352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515" y="6093325"/>
            <a:ext cx="3823369" cy="76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1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Free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（ご自由にお使いください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B1DAEC-8E99-4AAB-865E-EC0B033F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50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0AD5B-6301-4864-8459-5189CAD9C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93495"/>
            <a:ext cx="12192000" cy="96163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altLang="ja-JP" sz="5400" dirty="0">
                <a:latin typeface="Meiryo UI" panose="020B0604030504040204" pitchFamily="50" charset="-128"/>
                <a:ea typeface="Meiryo UI" panose="020B0604030504040204" pitchFamily="50" charset="-128"/>
              </a:rPr>
              <a:t>Title</a:t>
            </a:r>
            <a:endParaRPr kumimoji="1" lang="ja-JP" altLang="en-US" sz="5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4D77DB5-683B-4032-B83E-BD9811629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8931" y="4201644"/>
            <a:ext cx="9144000" cy="1655762"/>
          </a:xfrm>
        </p:spPr>
        <p:txBody>
          <a:bodyPr>
            <a:normAutofit/>
          </a:bodyPr>
          <a:lstStyle/>
          <a:p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Company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Name </a:t>
            </a:r>
          </a:p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D13BA3-D704-43E1-85CD-AE643762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7C510D-EA3F-4148-9C04-C6CB3367BDA9}"/>
              </a:ext>
            </a:extLst>
          </p:cNvPr>
          <p:cNvSpPr txBox="1"/>
          <p:nvPr/>
        </p:nvSpPr>
        <p:spPr>
          <a:xfrm>
            <a:off x="344906" y="347789"/>
            <a:ext cx="11470105" cy="12807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＜テンプレート＞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言語：英語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各スライドでは、図やグラフ、イメージなども活用ください。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80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Introduction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（事業概要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紹介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AB6369-6138-4227-ACD0-2DC109AA7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62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Problem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（解決するべき課題） 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0F3D08-5813-4761-A0FF-FED955E3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32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Solution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（解決策）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C6EECB-9347-41D2-9382-07294364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93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Unique Selling Point 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（独自性・競合優位性）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BEA8E2-27F7-400C-9FF7-FFAA6904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6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Target Market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&amp;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Market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Size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（ターゲット市場と市場の大きさ）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55F0D7-6336-45BD-8CAC-281BBEA0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34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Business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Model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（ビジネスモデルと収益化）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D5D750-F2BD-4234-B483-AD6FC99E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69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D8E6E4-4DF1-483F-AC38-D09EB7598F80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Team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（チームメンバー）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8708EA1-1F3F-49B8-BFAB-CA529A35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CD19-0CF4-4F50-84C4-B6B2FD8A7FE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247</Words>
  <Application>Microsoft Office PowerPoint</Application>
  <PresentationFormat>ワイド画面</PresentationFormat>
  <Paragraphs>33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Office テーマ</vt:lpstr>
      <vt:lpstr>ピッチ資料テンプレート　～オンラインワークショップお申込みについて～</vt:lpstr>
      <vt:lpstr>Title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石飛 恵美</dc:creator>
  <cp:lastModifiedBy>石飛 恵美</cp:lastModifiedBy>
  <cp:revision>22</cp:revision>
  <dcterms:created xsi:type="dcterms:W3CDTF">2022-01-19T04:06:47Z</dcterms:created>
  <dcterms:modified xsi:type="dcterms:W3CDTF">2022-01-21T09:16:26Z</dcterms:modified>
</cp:coreProperties>
</file>