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8" r:id="rId1"/>
  </p:sldMasterIdLst>
  <p:notesMasterIdLst>
    <p:notesMasterId r:id="rId3"/>
  </p:notesMasterIdLst>
  <p:sldIdLst>
    <p:sldId id="325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50021"/>
    <a:srgbClr val="993300"/>
    <a:srgbClr val="FFFFFF"/>
    <a:srgbClr val="4472C4"/>
    <a:srgbClr val="FBE5D6"/>
    <a:srgbClr val="E6E6E6"/>
    <a:srgbClr val="C000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95896" autoAdjust="0"/>
  </p:normalViewPr>
  <p:slideViewPr>
    <p:cSldViewPr snapToGrid="0" snapToObjects="1" showGuides="1">
      <p:cViewPr varScale="1">
        <p:scale>
          <a:sx n="96" d="100"/>
          <a:sy n="96" d="100"/>
        </p:scale>
        <p:origin x="9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7" d="100"/>
          <a:sy n="67" d="100"/>
        </p:scale>
        <p:origin x="3053" y="7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b7bdb0b4fa2f30be" providerId="LiveId" clId="{9A159592-C79F-4157-9513-1078746721D3}"/>
    <pc:docChg chg="modSld">
      <pc:chgData name=" " userId="b7bdb0b4fa2f30be" providerId="LiveId" clId="{9A159592-C79F-4157-9513-1078746721D3}" dt="2021-03-26T01:47:13.448" v="275" actId="1036"/>
      <pc:docMkLst>
        <pc:docMk/>
      </pc:docMkLst>
      <pc:sldChg chg="modSp mod">
        <pc:chgData name=" " userId="b7bdb0b4fa2f30be" providerId="LiveId" clId="{9A159592-C79F-4157-9513-1078746721D3}" dt="2021-03-26T01:47:13.448" v="275" actId="1036"/>
        <pc:sldMkLst>
          <pc:docMk/>
          <pc:sldMk cId="3898108627" sldId="325"/>
        </pc:sldMkLst>
        <pc:spChg chg="mod">
          <ac:chgData name=" " userId="b7bdb0b4fa2f30be" providerId="LiveId" clId="{9A159592-C79F-4157-9513-1078746721D3}" dt="2021-03-26T01:47:13.448" v="275" actId="1036"/>
          <ac:spMkLst>
            <pc:docMk/>
            <pc:sldMk cId="3898108627" sldId="325"/>
            <ac:spMk id="2" creationId="{9BB371B1-C4C0-4B1F-B314-CB2FA1037F2E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4" creationId="{8B48B1B9-54D3-45EE-BE4B-C6290AF3A1E1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10" creationId="{E00E50B3-832D-4B71-B9BD-6E04B9FBB559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13" creationId="{378E7B34-7861-4614-91AD-00DF27ECC046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14" creationId="{CCE9F077-9D44-4329-941E-B359BB232BF9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15" creationId="{CEC821D0-389A-43B7-A7B0-F34EE167E681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20" creationId="{5A1756FC-B89A-4F79-99C6-AA84E13E31FB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21" creationId="{F166C98F-4767-43BF-B688-F4527F6C5230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22" creationId="{09BFEA6E-D8AA-4DC4-BD28-2CE761A0B8CC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23" creationId="{AC699DBE-5A53-44C5-99A3-60BD3B3085F6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25" creationId="{60093D76-6691-4EF8-AF97-781BFBF31835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26" creationId="{3799DC1B-6E32-4BE3-8721-D50741F78169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27" creationId="{D774EB91-427A-4DEE-9ADD-EC6EA8812464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28" creationId="{6D496E53-A1DC-4674-A9CA-4D7853BF7090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29" creationId="{D82D2489-8C54-4805-86C9-01F2D7BCDEF7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30" creationId="{FA51CBED-21DD-4910-8220-26D175BD486C}"/>
          </ac:spMkLst>
        </pc:spChg>
        <pc:spChg chg="mod">
          <ac:chgData name=" " userId="b7bdb0b4fa2f30be" providerId="LiveId" clId="{9A159592-C79F-4157-9513-1078746721D3}" dt="2021-03-26T01:47:01.830" v="253" actId="1036"/>
          <ac:spMkLst>
            <pc:docMk/>
            <pc:sldMk cId="3898108627" sldId="325"/>
            <ac:spMk id="31" creationId="{887DC559-EFF9-4837-AC6E-DC53A5A041B8}"/>
          </ac:spMkLst>
        </pc:spChg>
        <pc:graphicFrameChg chg="mod">
          <ac:chgData name=" " userId="b7bdb0b4fa2f30be" providerId="LiveId" clId="{9A159592-C79F-4157-9513-1078746721D3}" dt="2021-03-26T01:47:01.830" v="253" actId="1036"/>
          <ac:graphicFrameMkLst>
            <pc:docMk/>
            <pc:sldMk cId="3898108627" sldId="325"/>
            <ac:graphicFrameMk id="6" creationId="{D4D25C69-7ED8-44F9-8B5F-42BA505024F1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F2694D-54EA-4E6A-A6DE-6559A9755E96}" type="doc">
      <dgm:prSet loTypeId="urn:microsoft.com/office/officeart/2005/8/layout/chevron1" loCatId="process" qsTypeId="urn:microsoft.com/office/officeart/2005/8/quickstyle/simple1" qsCatId="simple" csTypeId="urn:microsoft.com/office/officeart/2005/8/colors/accent3_2" csCatId="accent3" phldr="1"/>
      <dgm:spPr/>
    </dgm:pt>
    <dgm:pt modelId="{62EA26D4-A57F-47C3-BD45-4FFCCF47EE79}">
      <dgm:prSet phldrT="[テキスト]" custT="1"/>
      <dgm:spPr/>
      <dgm:t>
        <a:bodyPr/>
        <a:lstStyle/>
        <a:p>
          <a:r>
            <a:rPr kumimoji="1" lang="ja-JP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現状（事実・実態）</a:t>
          </a:r>
        </a:p>
      </dgm:t>
    </dgm:pt>
    <dgm:pt modelId="{93F1BB16-7D64-44FF-B1E0-347F67CEEC8F}" type="parTrans" cxnId="{88FD6441-85E4-4002-9162-AE5A296B81B6}">
      <dgm:prSet/>
      <dgm:spPr/>
      <dgm:t>
        <a:bodyPr/>
        <a:lstStyle/>
        <a:p>
          <a:endParaRPr kumimoji="1" lang="ja-JP" altLang="en-US" sz="160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6DB2E80-AE61-4AA6-91EF-7D5BA97D2E49}" type="sibTrans" cxnId="{88FD6441-85E4-4002-9162-AE5A296B81B6}">
      <dgm:prSet/>
      <dgm:spPr/>
      <dgm:t>
        <a:bodyPr/>
        <a:lstStyle/>
        <a:p>
          <a:endParaRPr kumimoji="1" lang="ja-JP" altLang="en-US" sz="160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D77D9A6-993C-4175-808E-91BD63C94C97}">
      <dgm:prSet phldrT="[テキスト]" custT="1"/>
      <dgm:spPr/>
      <dgm:t>
        <a:bodyPr/>
        <a:lstStyle/>
        <a:p>
          <a:r>
            <a:rPr kumimoji="1" lang="ja-JP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課題（本当に必要なこと）</a:t>
          </a:r>
        </a:p>
      </dgm:t>
    </dgm:pt>
    <dgm:pt modelId="{E6D5C7BC-0E4C-4D39-93BA-2E4BABF4311F}" type="parTrans" cxnId="{A93E159E-2A1A-4B0A-ADBE-D5C254378005}">
      <dgm:prSet/>
      <dgm:spPr/>
      <dgm:t>
        <a:bodyPr/>
        <a:lstStyle/>
        <a:p>
          <a:endParaRPr kumimoji="1" lang="ja-JP" altLang="en-US" sz="160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6FB0C04E-C63E-4E1A-8649-B23F36ADD1B2}" type="sibTrans" cxnId="{A93E159E-2A1A-4B0A-ADBE-D5C254378005}">
      <dgm:prSet/>
      <dgm:spPr/>
      <dgm:t>
        <a:bodyPr/>
        <a:lstStyle/>
        <a:p>
          <a:endParaRPr kumimoji="1" lang="ja-JP" altLang="en-US" sz="160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95F7C55-27A5-432B-BD8A-76A3990365D8}">
      <dgm:prSet phldrT="[テキスト]" custT="1"/>
      <dgm:spPr/>
      <dgm:t>
        <a:bodyPr/>
        <a:lstStyle/>
        <a:p>
          <a:r>
            <a:rPr kumimoji="1" lang="ja-JP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ありたい姿（実現したいこと）</a:t>
          </a:r>
        </a:p>
      </dgm:t>
    </dgm:pt>
    <dgm:pt modelId="{EE7EAA5A-1055-4A32-919C-C947DB0E4D4A}" type="parTrans" cxnId="{EBDDC024-3915-479A-8F02-9FF02B0DCF98}">
      <dgm:prSet/>
      <dgm:spPr/>
      <dgm:t>
        <a:bodyPr/>
        <a:lstStyle/>
        <a:p>
          <a:endParaRPr kumimoji="1" lang="ja-JP" altLang="en-US" sz="160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D6B47AA-35E4-4909-B9BE-5807A7720A20}" type="sibTrans" cxnId="{EBDDC024-3915-479A-8F02-9FF02B0DCF98}">
      <dgm:prSet/>
      <dgm:spPr/>
      <dgm:t>
        <a:bodyPr/>
        <a:lstStyle/>
        <a:p>
          <a:endParaRPr kumimoji="1" lang="ja-JP" altLang="en-US" sz="160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65E08D2-0342-4839-A52E-91778104E585}" type="pres">
      <dgm:prSet presAssocID="{00F2694D-54EA-4E6A-A6DE-6559A9755E96}" presName="Name0" presStyleCnt="0">
        <dgm:presLayoutVars>
          <dgm:dir/>
          <dgm:animLvl val="lvl"/>
          <dgm:resizeHandles val="exact"/>
        </dgm:presLayoutVars>
      </dgm:prSet>
      <dgm:spPr/>
    </dgm:pt>
    <dgm:pt modelId="{AE217FD6-9AC9-4A30-B2C5-B4F4C252C92C}" type="pres">
      <dgm:prSet presAssocID="{62EA26D4-A57F-47C3-BD45-4FFCCF47EE79}" presName="parTxOnly" presStyleLbl="node1" presStyleIdx="0" presStyleCnt="3" custLinFactNeighborX="-3279">
        <dgm:presLayoutVars>
          <dgm:chMax val="0"/>
          <dgm:chPref val="0"/>
          <dgm:bulletEnabled val="1"/>
        </dgm:presLayoutVars>
      </dgm:prSet>
      <dgm:spPr/>
    </dgm:pt>
    <dgm:pt modelId="{E0D194C1-ADE4-4867-BB70-2F180FEBBAAC}" type="pres">
      <dgm:prSet presAssocID="{26DB2E80-AE61-4AA6-91EF-7D5BA97D2E49}" presName="parTxOnlySpace" presStyleCnt="0"/>
      <dgm:spPr/>
    </dgm:pt>
    <dgm:pt modelId="{BD33AF22-BAF6-4D5B-879C-782CEA9ACE31}" type="pres">
      <dgm:prSet presAssocID="{AD77D9A6-993C-4175-808E-91BD63C94C97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4D3A8B4F-3CA7-4892-92EA-204A7EA59398}" type="pres">
      <dgm:prSet presAssocID="{6FB0C04E-C63E-4E1A-8649-B23F36ADD1B2}" presName="parTxOnlySpace" presStyleCnt="0"/>
      <dgm:spPr/>
    </dgm:pt>
    <dgm:pt modelId="{DFF542F9-840E-4A1E-99B2-7359485B6832}" type="pres">
      <dgm:prSet presAssocID="{A95F7C55-27A5-432B-BD8A-76A3990365D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5769570B-A163-4EE4-9BAA-C023B16B3E9A}" type="presOf" srcId="{62EA26D4-A57F-47C3-BD45-4FFCCF47EE79}" destId="{AE217FD6-9AC9-4A30-B2C5-B4F4C252C92C}" srcOrd="0" destOrd="0" presId="urn:microsoft.com/office/officeart/2005/8/layout/chevron1"/>
    <dgm:cxn modelId="{EBDDC024-3915-479A-8F02-9FF02B0DCF98}" srcId="{00F2694D-54EA-4E6A-A6DE-6559A9755E96}" destId="{A95F7C55-27A5-432B-BD8A-76A3990365D8}" srcOrd="2" destOrd="0" parTransId="{EE7EAA5A-1055-4A32-919C-C947DB0E4D4A}" sibTransId="{AD6B47AA-35E4-4909-B9BE-5807A7720A20}"/>
    <dgm:cxn modelId="{88FD6441-85E4-4002-9162-AE5A296B81B6}" srcId="{00F2694D-54EA-4E6A-A6DE-6559A9755E96}" destId="{62EA26D4-A57F-47C3-BD45-4FFCCF47EE79}" srcOrd="0" destOrd="0" parTransId="{93F1BB16-7D64-44FF-B1E0-347F67CEEC8F}" sibTransId="{26DB2E80-AE61-4AA6-91EF-7D5BA97D2E49}"/>
    <dgm:cxn modelId="{F40D0B75-4969-4AEE-A1B5-C6D4FCEF5AB9}" type="presOf" srcId="{AD77D9A6-993C-4175-808E-91BD63C94C97}" destId="{BD33AF22-BAF6-4D5B-879C-782CEA9ACE31}" srcOrd="0" destOrd="0" presId="urn:microsoft.com/office/officeart/2005/8/layout/chevron1"/>
    <dgm:cxn modelId="{67CCB98A-DA29-4996-A262-C1C6FB1B34A7}" type="presOf" srcId="{00F2694D-54EA-4E6A-A6DE-6559A9755E96}" destId="{265E08D2-0342-4839-A52E-91778104E585}" srcOrd="0" destOrd="0" presId="urn:microsoft.com/office/officeart/2005/8/layout/chevron1"/>
    <dgm:cxn modelId="{A93E159E-2A1A-4B0A-ADBE-D5C254378005}" srcId="{00F2694D-54EA-4E6A-A6DE-6559A9755E96}" destId="{AD77D9A6-993C-4175-808E-91BD63C94C97}" srcOrd="1" destOrd="0" parTransId="{E6D5C7BC-0E4C-4D39-93BA-2E4BABF4311F}" sibTransId="{6FB0C04E-C63E-4E1A-8649-B23F36ADD1B2}"/>
    <dgm:cxn modelId="{ED6709BF-6B24-4DFE-AF67-10B37D516DD8}" type="presOf" srcId="{A95F7C55-27A5-432B-BD8A-76A3990365D8}" destId="{DFF542F9-840E-4A1E-99B2-7359485B6832}" srcOrd="0" destOrd="0" presId="urn:microsoft.com/office/officeart/2005/8/layout/chevron1"/>
    <dgm:cxn modelId="{CF42C6F7-52A0-419E-BF58-96E0D30CC3E3}" type="presParOf" srcId="{265E08D2-0342-4839-A52E-91778104E585}" destId="{AE217FD6-9AC9-4A30-B2C5-B4F4C252C92C}" srcOrd="0" destOrd="0" presId="urn:microsoft.com/office/officeart/2005/8/layout/chevron1"/>
    <dgm:cxn modelId="{ABBF1373-7B70-4476-8012-819D18F40817}" type="presParOf" srcId="{265E08D2-0342-4839-A52E-91778104E585}" destId="{E0D194C1-ADE4-4867-BB70-2F180FEBBAAC}" srcOrd="1" destOrd="0" presId="urn:microsoft.com/office/officeart/2005/8/layout/chevron1"/>
    <dgm:cxn modelId="{8D5E3D0D-0418-4576-AAEE-EAC7288706E1}" type="presParOf" srcId="{265E08D2-0342-4839-A52E-91778104E585}" destId="{BD33AF22-BAF6-4D5B-879C-782CEA9ACE31}" srcOrd="2" destOrd="0" presId="urn:microsoft.com/office/officeart/2005/8/layout/chevron1"/>
    <dgm:cxn modelId="{7629C712-249E-4B92-AAD8-E9E9A5F78AC0}" type="presParOf" srcId="{265E08D2-0342-4839-A52E-91778104E585}" destId="{4D3A8B4F-3CA7-4892-92EA-204A7EA59398}" srcOrd="3" destOrd="0" presId="urn:microsoft.com/office/officeart/2005/8/layout/chevron1"/>
    <dgm:cxn modelId="{72DF418B-9790-4D81-9E1A-D75444A51405}" type="presParOf" srcId="{265E08D2-0342-4839-A52E-91778104E585}" destId="{DFF542F9-840E-4A1E-99B2-7359485B683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17FD6-9AC9-4A30-B2C5-B4F4C252C92C}">
      <dsp:nvSpPr>
        <dsp:cNvPr id="0" name=""/>
        <dsp:cNvSpPr/>
      </dsp:nvSpPr>
      <dsp:spPr>
        <a:xfrm>
          <a:off x="0" y="0"/>
          <a:ext cx="3271409" cy="38961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現状（事実・実態）</a:t>
          </a:r>
        </a:p>
      </dsp:txBody>
      <dsp:txXfrm>
        <a:off x="194808" y="0"/>
        <a:ext cx="2881794" cy="389615"/>
      </dsp:txXfrm>
    </dsp:sp>
    <dsp:sp modelId="{BD33AF22-BAF6-4D5B-879C-782CEA9ACE31}">
      <dsp:nvSpPr>
        <dsp:cNvPr id="0" name=""/>
        <dsp:cNvSpPr/>
      </dsp:nvSpPr>
      <dsp:spPr>
        <a:xfrm>
          <a:off x="2946953" y="0"/>
          <a:ext cx="3271409" cy="38961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課題（本当に必要なこと）</a:t>
          </a:r>
        </a:p>
      </dsp:txBody>
      <dsp:txXfrm>
        <a:off x="3141761" y="0"/>
        <a:ext cx="2881794" cy="389615"/>
      </dsp:txXfrm>
    </dsp:sp>
    <dsp:sp modelId="{DFF542F9-840E-4A1E-99B2-7359485B6832}">
      <dsp:nvSpPr>
        <dsp:cNvPr id="0" name=""/>
        <dsp:cNvSpPr/>
      </dsp:nvSpPr>
      <dsp:spPr>
        <a:xfrm>
          <a:off x="5891221" y="0"/>
          <a:ext cx="3271409" cy="38961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rPr>
            <a:t>ありたい姿（実現したいこと）</a:t>
          </a:r>
        </a:p>
      </dsp:txBody>
      <dsp:txXfrm>
        <a:off x="6086029" y="0"/>
        <a:ext cx="2881794" cy="389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40066-44D0-994B-B1DC-BEE093BC499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E5399-D205-C24E-BE88-93D391173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616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1013378"/>
          </a:xfrm>
        </p:spPr>
        <p:txBody>
          <a:bodyPr anchor="ctr">
            <a:normAutofit/>
          </a:bodyPr>
          <a:lstStyle>
            <a:lvl1pPr algn="ctr">
              <a:defRPr sz="2925">
                <a:latin typeface="+mn-ea"/>
                <a:ea typeface="+mn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2483542"/>
            <a:ext cx="7429500" cy="669337"/>
          </a:xfrm>
        </p:spPr>
        <p:txBody>
          <a:bodyPr anchor="ctr"/>
          <a:lstStyle>
            <a:lvl1pPr marL="0" indent="0" algn="ctr">
              <a:buNone/>
              <a:defRPr sz="1950"/>
            </a:lvl1pPr>
            <a:lvl2pPr marL="371464" indent="0" algn="ctr">
              <a:buNone/>
              <a:defRPr sz="1625"/>
            </a:lvl2pPr>
            <a:lvl3pPr marL="742927" indent="0" algn="ctr">
              <a:buNone/>
              <a:defRPr sz="1462"/>
            </a:lvl3pPr>
            <a:lvl4pPr marL="1114391" indent="0" algn="ctr">
              <a:buNone/>
              <a:defRPr sz="1300"/>
            </a:lvl4pPr>
            <a:lvl5pPr marL="1485854" indent="0" algn="ctr">
              <a:buNone/>
              <a:defRPr sz="1300"/>
            </a:lvl5pPr>
            <a:lvl6pPr marL="1857318" indent="0" algn="ctr">
              <a:buNone/>
              <a:defRPr sz="1300"/>
            </a:lvl6pPr>
            <a:lvl7pPr marL="2228781" indent="0" algn="ctr">
              <a:buNone/>
              <a:defRPr sz="1300"/>
            </a:lvl7pPr>
            <a:lvl8pPr marL="2600245" indent="0" algn="ctr">
              <a:buNone/>
              <a:defRPr sz="1300"/>
            </a:lvl8pPr>
            <a:lvl9pPr marL="2971709" indent="0" algn="ctr">
              <a:buNone/>
              <a:defRPr sz="13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0308" y="5259124"/>
            <a:ext cx="2422170" cy="731492"/>
          </a:xfrm>
        </p:spPr>
        <p:txBody>
          <a:bodyPr/>
          <a:lstStyle>
            <a:lvl1pPr>
              <a:lnSpc>
                <a:spcPts val="1820"/>
              </a:lnSpc>
              <a:defRPr sz="1137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C7F8E2EB-802B-433C-99D3-48817040CD2B}" type="datetime1">
              <a:rPr lang="ja-JP" altLang="en-US" smtClean="0"/>
              <a:t>2021/3/26</a:t>
            </a:fld>
            <a:endParaRPr lang="en-US" altLang="ja-JP" dirty="0"/>
          </a:p>
          <a:p>
            <a:r>
              <a:rPr lang="ja-JP" altLang="en-US" sz="1300" dirty="0"/>
              <a:t>株式会社スコラ・コンサルト</a:t>
            </a:r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4890052"/>
            <a:ext cx="9906000" cy="0"/>
          </a:xfrm>
          <a:prstGeom prst="line">
            <a:avLst/>
          </a:prstGeom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9CBBD29-C1A5-481A-95DF-70233C403449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2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8D6E5904-47D7-468A-8EDA-0B328EF92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52" y="5225154"/>
            <a:ext cx="1405893" cy="1297747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576783" y="1435810"/>
            <a:ext cx="8745141" cy="4351338"/>
          </a:xfrm>
          <a:prstGeom prst="rect">
            <a:avLst/>
          </a:prstGeom>
        </p:spPr>
        <p:txBody>
          <a:bodyPr/>
          <a:lstStyle/>
          <a:p>
            <a:endParaRPr kumimoji="1" lang="ja-JP" altLang="en-US" sz="1787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9D1A59E-7F46-4522-84D7-CC3AF40D532F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2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F1073E0E-64BB-4F9B-8DC5-F1AE520A1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59" y="133085"/>
            <a:ext cx="6976205" cy="564469"/>
          </a:xfrm>
        </p:spPr>
        <p:txBody>
          <a:bodyPr>
            <a:noAutofit/>
          </a:bodyPr>
          <a:lstStyle>
            <a:lvl1pPr>
              <a:defRPr sz="2000" b="1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1A75685-1202-4A88-AC23-8602AB868A5F}"/>
              </a:ext>
            </a:extLst>
          </p:cNvPr>
          <p:cNvSpPr txBox="1">
            <a:spLocks/>
          </p:cNvSpPr>
          <p:nvPr userDrawn="1"/>
        </p:nvSpPr>
        <p:spPr>
          <a:xfrm>
            <a:off x="8200399" y="6525615"/>
            <a:ext cx="1652433" cy="365125"/>
          </a:xfrm>
          <a:prstGeom prst="rect">
            <a:avLst/>
          </a:prstGeom>
        </p:spPr>
        <p:txBody>
          <a:bodyPr vert="horz" lIns="99060" tIns="49530" rIns="99060" bIns="4953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75" dirty="0">
                <a:latin typeface="+mn-ea"/>
                <a:ea typeface="+mn-ea"/>
              </a:rPr>
              <a:t>©Scholar Consult Co.</a:t>
            </a:r>
          </a:p>
        </p:txBody>
      </p:sp>
    </p:spTree>
    <p:extLst>
      <p:ext uri="{BB962C8B-B14F-4D97-AF65-F5344CB8AC3E}">
        <p14:creationId xmlns:p14="http://schemas.microsoft.com/office/powerpoint/2010/main" val="1190392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56" userDrawn="1">
          <p15:clr>
            <a:srgbClr val="FBAE40"/>
          </p15:clr>
        </p15:guide>
        <p15:guide id="4" pos="58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9F7594-F626-4122-9170-0860E841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759311-F07A-4184-AB6F-24F28BF0A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71E68-D9C2-0348-9404-8156CC44101F}" type="datetime1">
              <a:rPr kumimoji="1" lang="ja-JP" altLang="en-US" smtClean="0"/>
              <a:t>2021/3/26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F1007B-88CF-4FAA-8F9C-66D885274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Scholar Consult Co.,ltd All Rights Reserved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2E6E67-9DAF-4B49-A190-69857EEC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7BFC-31DC-CF45-884E-AF77EB943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47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17EC23E-3717-42B0-B9B1-4AFBDC7F01DB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2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A1A7FAC-1EAD-4FD8-94B9-5DCA50B23C63}"/>
              </a:ext>
            </a:extLst>
          </p:cNvPr>
          <p:cNvSpPr txBox="1">
            <a:spLocks/>
          </p:cNvSpPr>
          <p:nvPr userDrawn="1"/>
        </p:nvSpPr>
        <p:spPr>
          <a:xfrm>
            <a:off x="199360" y="6407370"/>
            <a:ext cx="1652433" cy="365125"/>
          </a:xfrm>
          <a:prstGeom prst="rect">
            <a:avLst/>
          </a:prstGeom>
        </p:spPr>
        <p:txBody>
          <a:bodyPr vert="horz" lIns="99060" tIns="49530" rIns="99060" bIns="4953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75" dirty="0">
                <a:latin typeface="+mn-ea"/>
                <a:ea typeface="+mn-ea"/>
              </a:rPr>
              <a:t>©Scholar Consult Co.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947465-B349-47EE-BDA2-7E47E1AECAAB}"/>
              </a:ext>
            </a:extLst>
          </p:cNvPr>
          <p:cNvSpPr txBox="1">
            <a:spLocks/>
          </p:cNvSpPr>
          <p:nvPr userDrawn="1"/>
        </p:nvSpPr>
        <p:spPr>
          <a:xfrm>
            <a:off x="9122851" y="6407370"/>
            <a:ext cx="721876" cy="365125"/>
          </a:xfrm>
          <a:prstGeom prst="rect">
            <a:avLst/>
          </a:prstGeom>
        </p:spPr>
        <p:txBody>
          <a:bodyPr vert="horz" lIns="99060" tIns="49530" rIns="99060" bIns="4953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8F63A3B-78C7-47BE-AE5E-E10140E04643}" type="slidenum">
              <a:rPr lang="en-US" sz="1083" smtClean="0">
                <a:solidFill>
                  <a:schemeClr val="tx1"/>
                </a:solidFill>
                <a:latin typeface="+mn-ea"/>
                <a:ea typeface="+mn-ea"/>
              </a:rPr>
              <a:pPr/>
              <a:t>‹#›</a:t>
            </a:fld>
            <a:endParaRPr lang="en-US" sz="1083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" name="AutoShape 2" descr="data:image/jpeg;base64,/9j/4AAQSkZJRgABAQAAAQABAAD/2wCEAAkGBxQTEhUUEBQVFhUXFRgYGBgYFhUcGxQeIBwWHiAgGhoeHCggGyYlHRoYITMhJSkrLy46Hh80ODQsPCguLisBCgoKDg0OGxAQGjImICU2LTc1LSwxNysyLS80LDA0LDQsNC40LCwsLDQsMiwsNCwsLCwsLCwsLCwsLCwsLCwsK//AABEIAIAAgAMBIgACEQEDEQH/xAAcAAEAAgMBAQEAAAAAAAAAAAAAAQYEBQcDAgj/xAA9EAACAQIEBAMFBAgGAwAAAAABAgMAEQQFEiEGMUFRE2FxByIygZEUI6GxUlRicnOSwdE0QlOTorIVJDP/xAAZAQEAAwEBAAAAAAAAAAAAAAAAAQMEAgX/xAAqEQACAQMCBgEDBQAAAAAAAAAAAQIDERIEIRMxQVFh8HEjgaEFIjIzsf/aAAwDAQACEQMRAD8A7jSlKAUpSgFKV8ty2oDCzot4RCEhjYAr0v15cq0mHzG6SCKSQgALHdb6j7vW3O9wQfWs/NZzh42lnxSxxqLsxjFh+NYWR5iMYhfC40OqmzWiW6nsQTtWWpGTlde/k005RUbP38HwZnELfeXj0OgZjY3FtNupJJYfIV8YORh46lirlF0pqJYEayTbcjZlF/7Vt2y6f9aP+2leX/jJjuMW3bZEqp053Ts/fuWKpCzV179ircazzieVUPutHCFQMNUu8x91eZ94b2N6xsxx0rpABI8hKqWCsPdGqwLFeuqw3segq4nJ5v1uT+Rax8ZgHiUtLjnRR1IQCvQjrZRSXC5eUee9FGUnapz8MzOFZy+HVmJPvMPesSLE7Eg8x571uKp+Y4ZkgMwxrsALjlZuwuDW34U8UwAzEkk3F+YHS9Zlqc6uDjbr3NL0+FPLK/TsboUpStBSKUpQCoqai9AarinM2w2EmmRQzohKg8ieQv8AOqTw3xbiYtZzGRZVELy+5HpKlWQaRv7wOsD1HnW09o/F2Fw8b4adWleWI/dpYWBuBqY/D+e1ULGZp4GHjd4/F+1x6FYH4NLIxsNJ1FiVvy+EVVUc1KNuW5opQg4Sy57G9zLi5cwQxTYaTDNGwlTxCCsgFwQDYC4DXsfOsnIsyhy7Cz4pU1CR440iS13dQ5sLeR7clvVFz/OvswhmRdZSZW53AADDf1Ustj3rX8Q8QK2YRmO/gavdAY2ILNpYgbXAa17VTTUp/V7dC6ooQ+j5W52HgTjk5iJ0eE4eaMXVLsSyHYMLqNwdjt271SeCshfD4yOSF5PFZtM4JFpATdtQtueZ35VteGccIHeQW8V0CRhj8Y1EsQTuQpVRt+l9NxmOE8CVJUdvGca35AC/Yee/Or6cKtZRktrlNR06Epxlv2PPOmtmdhKou2Guh13IvJ5W3J/Dzpx+xGEw/wDEY9RvZu/rWLiMyEuOi8SIfHCHkUkEXJKX9WXTb1tXr7QyTgoCBv4rbWt0ao1MbQkmWfprvqIP5/wyeFsp+0LHKJBoTSChUkalUA7EgfOr+BVS9mP+FP8AEb8hVvqvTUoxjePUa6bdaUX0ApSlaTGKUpQEVj5hMyRO6LrZUYqt7aiAbC/S9ZBrzMq9x9RQH50jyqXMMNjMwkl1TRSLeP8AYtck35bGwH7Dd9tvwdFrw8CsSQHYoD/l1ML27XsL+lWXifhpcG2NxccoSCaHTJEgBYksddvS9x+81av2ZeG3hKhJVZiASN+4uK1aeau/CKq8XivksfHWGjMqRoiKqqWeyqA2ojYi2/L8TXNMzw8UOLRljWyqp09Nrm3kDXUuN9IxA3Fyg2uO5Fco4qkvifRQK0RiuArFVOT4+/I8c0zBpihbkkaxi3Kwudu1ySat3CucM8X37lir6QTudIVSLn51Relb7hrMYY0kEzEMGDABSS4Itt/KfqKiUcKaUWla3M0tqcm2r/B1vK8slLYZkb7krLJJytrJh8PbrZRJ6XFYPtZhJw0WgcpfS11arDw3mEZwsLlgoZLgMygjrbn0vWxnjjlQh9Loed7EV5laPETRfpqvBqRm1yKz7MB/6h/it+Qq4Vj4PDoihY1CqOQHL5VkVFOOMUiK9TiVJT7ilKV2VClKUB4Y0Dw3vy0t0v07dfSvy3jMG6yoZAy6HTUSrgpd7rcbkXHIV+qXNgdr+XeuR4TiXMnzFo/BldYwHeFfs4IBJCh2JIIt5g7UIZzTjSCeOZjNHOqNJLJGZeZDte+xsLhR57VhZfrUjxBPGBqdShdSxsNIUDrfe967pxBxZivAlD5ViVXSw1l4CF8/iriOY58JJdzdAxCAW22W9/WwHy86iMnml0LMI4OTe5uuLcTPiMLG+IXTMJFFwSzTERqL7AabWJ59TVRbxLMX18j8QO5vtz8q3smZSmVftF4o1iEiry1g7BiPratA+IeRthck2Xp6D1q/lBMqaWTSPTLHYyC+og37nt9OtMXI5bYG6rfkdz2t9a20Ephcq8czFSV0SWBQ7bEE+u4rWYmVjqb4dRN76fd/O/bpXEpNRxLIxXO5YuNuG8TBHgopNMoMMrxrFGxYXaMkttubFd/KttwbBjHyvErF4jRLiUMse6u8ZUmRYz0JJBPerwvG+JGCWaKFY4g0ccbzBi04CHUwQFdI1AWNzff1rzwPHz6IMVNPFaWFh9ijQmR31WUx7k2PUnlb6VEHRclkjaCJoQRGUXQCCCBbYEHes6sDI5pngjbEoqSlbsqm4XyrProgUpSgFKUoCDWJgssiiaRoo1RpG1OQLFz3PesulAaziZb4WYH/AEzX55zjDxvLHHGq291SAANyx/vX6D4qwk0uEmjwzKsrIQhbkD51xfNMIy5tHExVissCEqNjYJfb67V1Shepl4O3UtSw8m49qWVxR4qKyrYwIo26ISP7VSsFl8hx2DgljVLyRkWt76NJq1H5E/Sume2CO0uGboY5V9CGiI/7N9Kq2S4jxc7wVrWjjjTn+jE/9TWqf9MX8maP82bT204IR4qCUD/7Rup/ejK/mr/8aqnEfCkcE2FjjYyGeNJCCBzZrAD5V1D2zYDXg45OsM6t8mDJ+bA/KvL2cZEZEixk8niFU0RoVAEem63vc32G3zqp/upK/QuTsy8YnLYpEVJYkdVtpV1BC7W6+VfOGyiCMq0cMalRpUhFBUdgbbVnUrPYE0qKmpApSlAKUpQEUqaUBrs5ws0kemCURMTu2jVt2AuPLeqvlns6RJlnmmaSRXD30gXIN97k3q8WpaucVe52qklHHoVjj/JGxWGtGAZEbWt+uxBHzFUX2a8LJJivtRlIeBh90Et8SsAS2r97a3Suw2ryjwyKSyqAW5kAXPqetdOU7JX2Ijgk7rfua/ijK/tOFmhFruhtfuNx+NVb2Q48mGbDSArJA4JUgghX1W/FXH071f6+QgBJAFzzPepu7WOdiaVNKgEVNKUApSlAKUpQCoqaUBFKmlARSlTQEUqaUBFKmlARU0pQClKUApSlARSoPP5H+lfVARSppQEUqaUBFKmooBSlTQClKUApSlAf/9k=">
            <a:extLst>
              <a:ext uri="{FF2B5EF4-FFF2-40B4-BE49-F238E27FC236}">
                <a16:creationId xmlns:a16="http://schemas.microsoft.com/office/drawing/2014/main" id="{B9D44E70-422D-41DE-9775-1BA7A576EE71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16463" y="99863"/>
            <a:ext cx="330200" cy="304801"/>
          </a:xfrm>
          <a:prstGeom prst="rect">
            <a:avLst/>
          </a:prstGeom>
          <a:noFill/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ja-JP" altLang="en-US" sz="1950" dirty="0">
              <a:solidFill>
                <a:prstClr val="black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C7DA384-0BDD-4B1D-AA2D-DE0350DE7569}"/>
              </a:ext>
            </a:extLst>
          </p:cNvPr>
          <p:cNvSpPr/>
          <p:nvPr userDrawn="1"/>
        </p:nvSpPr>
        <p:spPr>
          <a:xfrm>
            <a:off x="168540" y="147934"/>
            <a:ext cx="1742785" cy="5590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033" dirty="0">
                <a:latin typeface="+mn-ea"/>
                <a:cs typeface="Meiryo UI" panose="020B0604030504040204" pitchFamily="50" charset="-128"/>
              </a:rPr>
              <a:t>会社概要</a:t>
            </a:r>
            <a:endParaRPr lang="en-US" altLang="ja-JP" sz="3033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A99B13C-6C01-4FCF-9DB4-E2D4C503AA13}"/>
              </a:ext>
            </a:extLst>
          </p:cNvPr>
          <p:cNvSpPr/>
          <p:nvPr userDrawn="1"/>
        </p:nvSpPr>
        <p:spPr>
          <a:xfrm>
            <a:off x="261257" y="1077686"/>
            <a:ext cx="5377544" cy="517071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50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B8E3DE2-E81D-49A1-A504-75B49BF697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40" y="2400012"/>
            <a:ext cx="2736568" cy="2526063"/>
          </a:xfrm>
          <a:prstGeom prst="rect">
            <a:avLst/>
          </a:prstGeom>
        </p:spPr>
      </p:pic>
      <p:sp>
        <p:nvSpPr>
          <p:cNvPr id="12" name="テキスト ボックス 7">
            <a:extLst>
              <a:ext uri="{FF2B5EF4-FFF2-40B4-BE49-F238E27FC236}">
                <a16:creationId xmlns:a16="http://schemas.microsoft.com/office/drawing/2014/main" id="{E987EE0C-804D-48DD-93ED-4F86429D5D5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45339" y="1077687"/>
            <a:ext cx="5946940" cy="5810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  <a:spcBef>
                <a:spcPts val="650"/>
              </a:spcBef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■会社名　　　　株式会社スコラ・コンサルト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2600"/>
              </a:lnSpc>
              <a:spcBef>
                <a:spcPts val="650"/>
              </a:spcBef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■設立　　　　　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1986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1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月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■代表者　　　　辰巳和正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■創業者　　　　柴田昌治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■資本金　　　　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4,000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万円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■事業内容　　   スコラ式による企業風土改革コンサルティング　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 marL="1267448" indent="-104905" defTabSz="1162543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企業風土改革コンサルティング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 marL="1267448" indent="-104905" defTabSz="1162543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組織・事業イノベーションの支援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 marL="1267448" indent="-104905" defTabSz="1162543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変革支援プログラム、研修、アセスメント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 marL="1267448" indent="-104905" defTabSz="1162543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中堅・中小企業経営者支援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 marL="1267448" indent="-104905" defTabSz="1162543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中央省庁および地方公共団体における風土改革支援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 marL="1267448" indent="-104905" defTabSz="1162543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講演／各種セミナー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■所在地　　　　〒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141-0022</a:t>
            </a:r>
          </a:p>
          <a:p>
            <a:pPr>
              <a:lnSpc>
                <a:spcPts val="26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　　　　　　　　東京都品川区東五反田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5-25-19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　東京デザインセンター６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F</a:t>
            </a:r>
          </a:p>
          <a:p>
            <a:pPr>
              <a:lnSpc>
                <a:spcPts val="26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　　　　　　　　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TEL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：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03-5420-6251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　／　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FAX 03-5420-6250</a:t>
            </a:r>
          </a:p>
          <a:p>
            <a:pPr>
              <a:lnSpc>
                <a:spcPts val="26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■従業員数　　プロセスデザイナー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35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名、スタッフ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10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名（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2018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12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月現在）</a:t>
            </a:r>
            <a:endParaRPr lang="en-US" altLang="ja-JP" sz="1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■</a:t>
            </a:r>
            <a:r>
              <a:rPr lang="en-US" altLang="ja-JP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HP</a:t>
            </a: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eiryo UI" panose="020B0604030504040204" pitchFamily="50" charset="-128"/>
              </a:rPr>
              <a:t>　　　　　</a:t>
            </a:r>
            <a:r>
              <a:rPr lang="en-US" altLang="ja-JP" sz="1300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http://www.scholar.co.jp</a:t>
            </a:r>
            <a:endParaRPr lang="en-US" altLang="ja-JP" sz="867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CF4831EE-8096-4EAA-B9D3-2902C2FA4B41}"/>
              </a:ext>
            </a:extLst>
          </p:cNvPr>
          <p:cNvCxnSpPr/>
          <p:nvPr userDrawn="1"/>
        </p:nvCxnSpPr>
        <p:spPr>
          <a:xfrm>
            <a:off x="-3645" y="755483"/>
            <a:ext cx="99060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560405C8-7199-4CCD-BCAE-274B6B8157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954" y="272127"/>
            <a:ext cx="1998843" cy="28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2906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56" userDrawn="1">
          <p15:clr>
            <a:srgbClr val="FBAE40"/>
          </p15:clr>
        </p15:guide>
        <p15:guide id="3" pos="588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 userDrawn="1"/>
        </p:nvCxnSpPr>
        <p:spPr>
          <a:xfrm>
            <a:off x="-3645" y="755483"/>
            <a:ext cx="99060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9D1A59E-7F46-4522-84D7-CC3AF40D532F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2107BF3-346E-4F37-9819-9183BF742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955" y="272129"/>
            <a:ext cx="1998843" cy="286387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F1073E0E-64BB-4F9B-8DC5-F1AE520A1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59" y="133087"/>
            <a:ext cx="6976205" cy="564469"/>
          </a:xfrm>
        </p:spPr>
        <p:txBody>
          <a:bodyPr>
            <a:noAutofit/>
          </a:bodyPr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8EEE639C-86A6-4991-A4AA-453EBF8959C5}"/>
              </a:ext>
            </a:extLst>
          </p:cNvPr>
          <p:cNvSpPr txBox="1">
            <a:spLocks/>
          </p:cNvSpPr>
          <p:nvPr userDrawn="1"/>
        </p:nvSpPr>
        <p:spPr>
          <a:xfrm>
            <a:off x="9122851" y="6407372"/>
            <a:ext cx="72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8F63A3B-78C7-47BE-AE5E-E10140E04643}" type="slidenum">
              <a:rPr lang="en-US" sz="1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‹#›</a:t>
            </a:fld>
            <a:endParaRPr 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1A75685-1202-4A88-AC23-8602AB868A5F}"/>
              </a:ext>
            </a:extLst>
          </p:cNvPr>
          <p:cNvSpPr txBox="1">
            <a:spLocks/>
          </p:cNvSpPr>
          <p:nvPr userDrawn="1"/>
        </p:nvSpPr>
        <p:spPr>
          <a:xfrm>
            <a:off x="199361" y="6407372"/>
            <a:ext cx="1652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©Scholar Consult Co.</a:t>
            </a:r>
          </a:p>
        </p:txBody>
      </p:sp>
    </p:spTree>
    <p:extLst>
      <p:ext uri="{BB962C8B-B14F-4D97-AF65-F5344CB8AC3E}">
        <p14:creationId xmlns:p14="http://schemas.microsoft.com/office/powerpoint/2010/main" val="3256744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56">
          <p15:clr>
            <a:srgbClr val="FBAE40"/>
          </p15:clr>
        </p15:guide>
        <p15:guide id="4" pos="588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71E68-D9C2-0348-9404-8156CC44101F}" type="datetime1">
              <a:rPr kumimoji="1" lang="ja-JP" altLang="en-US" smtClean="0"/>
              <a:t>2021/3/26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 Scholar Consult Co.,ltd All Rights Reserved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37BFC-31DC-CF45-884E-AF77EB943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45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0" r:id="rId2"/>
    <p:sldLayoutId id="2147483682" r:id="rId3"/>
    <p:sldLayoutId id="2147483681" r:id="rId4"/>
    <p:sldLayoutId id="2147483683" r:id="rId5"/>
  </p:sldLayoutIdLst>
  <p:hf hdr="0"/>
  <p:txStyles>
    <p:titleStyle>
      <a:lvl1pPr algn="l" defTabSz="742927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2" indent="-185732" algn="l" defTabSz="742927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195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59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22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586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5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13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977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44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64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27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391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54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18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781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45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09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B371B1-C4C0-4B1F-B314-CB2FA1037F2E}"/>
              </a:ext>
            </a:extLst>
          </p:cNvPr>
          <p:cNvSpPr txBox="1"/>
          <p:nvPr/>
        </p:nvSpPr>
        <p:spPr>
          <a:xfrm>
            <a:off x="143123" y="222640"/>
            <a:ext cx="961032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" b="1" dirty="0"/>
              <a:t>【</a:t>
            </a:r>
            <a:r>
              <a:rPr kumimoji="1" lang="ja-JP" altLang="en-US" sz="1500" b="1" dirty="0"/>
              <a:t>事前準備シート</a:t>
            </a:r>
            <a:r>
              <a:rPr kumimoji="1" lang="en-US" altLang="ja-JP" sz="1500" b="1" dirty="0"/>
              <a:t>】</a:t>
            </a:r>
            <a:r>
              <a:rPr kumimoji="1" lang="ja-JP" altLang="en-US" sz="1500" b="1" dirty="0"/>
              <a:t>この図を見て、ご自身に思い浮かんだ「キーワード」をそのまま書き入れてみてください</a:t>
            </a:r>
            <a:endParaRPr kumimoji="1" lang="en-US" altLang="ja-JP" sz="1500" b="1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B48B1B9-54D3-45EE-BE4B-C6290AF3A1E1}"/>
              </a:ext>
            </a:extLst>
          </p:cNvPr>
          <p:cNvSpPr/>
          <p:nvPr/>
        </p:nvSpPr>
        <p:spPr>
          <a:xfrm>
            <a:off x="199992" y="1590256"/>
            <a:ext cx="397561" cy="2425147"/>
          </a:xfrm>
          <a:prstGeom prst="roundRect">
            <a:avLst>
              <a:gd name="adj" fmla="val 50000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eiryo UI" panose="020B0604030504040204" pitchFamily="50" charset="-128"/>
              </a:rPr>
              <a:t>事業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E00E50B3-832D-4B71-B9BD-6E04B9FBB559}"/>
              </a:ext>
            </a:extLst>
          </p:cNvPr>
          <p:cNvSpPr/>
          <p:nvPr/>
        </p:nvSpPr>
        <p:spPr>
          <a:xfrm>
            <a:off x="199993" y="4099552"/>
            <a:ext cx="397561" cy="2425147"/>
          </a:xfrm>
          <a:prstGeom prst="roundRect">
            <a:avLst>
              <a:gd name="adj" fmla="val 50000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eiryo UI" panose="020B0604030504040204" pitchFamily="50" charset="-128"/>
              </a:rPr>
              <a:t>組織・人</a:t>
            </a:r>
            <a:endParaRPr kumimoji="1" lang="ja-JP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eiryo UI" panose="020B0604030504040204" pitchFamily="50" charset="-128"/>
            </a:endParaRPr>
          </a:p>
        </p:txBody>
      </p:sp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D4D25C69-7ED8-44F9-8B5F-42BA505024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8300201"/>
              </p:ext>
            </p:extLst>
          </p:nvPr>
        </p:nvGraphicFramePr>
        <p:xfrm>
          <a:off x="572495" y="1137030"/>
          <a:ext cx="9165316" cy="389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378E7B34-7861-4614-91AD-00DF27ECC046}"/>
              </a:ext>
            </a:extLst>
          </p:cNvPr>
          <p:cNvSpPr/>
          <p:nvPr/>
        </p:nvSpPr>
        <p:spPr>
          <a:xfrm>
            <a:off x="692425" y="1590256"/>
            <a:ext cx="2886323" cy="2425147"/>
          </a:xfrm>
          <a:prstGeom prst="roundRect">
            <a:avLst>
              <a:gd name="adj" fmla="val 399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tIns="0" rIns="0" bIns="0" rtlCol="0" anchor="t"/>
          <a:lstStyle/>
          <a:p>
            <a:r>
              <a:rPr lang="en-US" altLang="ja-JP" b="1" dirty="0">
                <a:solidFill>
                  <a:srgbClr val="C00000"/>
                </a:solidFill>
                <a:ea typeface="Meiryo UI" panose="020B0604030504040204" pitchFamily="50" charset="-128"/>
              </a:rPr>
              <a:t>A</a:t>
            </a:r>
            <a:endParaRPr kumimoji="1" lang="ja-JP" altLang="en-US" b="1" dirty="0">
              <a:solidFill>
                <a:srgbClr val="C00000"/>
              </a:solidFill>
              <a:ea typeface="Meiryo UI" panose="020B0604030504040204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CCE9F077-9D44-4329-941E-B359BB232BF9}"/>
              </a:ext>
            </a:extLst>
          </p:cNvPr>
          <p:cNvSpPr/>
          <p:nvPr/>
        </p:nvSpPr>
        <p:spPr>
          <a:xfrm>
            <a:off x="6704936" y="1590256"/>
            <a:ext cx="2886323" cy="2425147"/>
          </a:xfrm>
          <a:prstGeom prst="roundRect">
            <a:avLst>
              <a:gd name="adj" fmla="val 399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tIns="0" rIns="0" bIns="0" rtlCol="0" anchor="t"/>
          <a:lstStyle/>
          <a:p>
            <a:r>
              <a:rPr kumimoji="1" lang="en-US" altLang="ja-JP" b="1" dirty="0">
                <a:solidFill>
                  <a:srgbClr val="C00000"/>
                </a:solidFill>
                <a:ea typeface="Meiryo UI" panose="020B0604030504040204" pitchFamily="50" charset="-128"/>
              </a:rPr>
              <a:t>B</a:t>
            </a:r>
            <a:endParaRPr kumimoji="1" lang="ja-JP" altLang="en-US" b="1" dirty="0">
              <a:solidFill>
                <a:srgbClr val="C00000"/>
              </a:solidFill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CEC821D0-389A-43B7-A7B0-F34EE167E681}"/>
              </a:ext>
            </a:extLst>
          </p:cNvPr>
          <p:cNvSpPr/>
          <p:nvPr/>
        </p:nvSpPr>
        <p:spPr>
          <a:xfrm>
            <a:off x="3692717" y="1590256"/>
            <a:ext cx="2886323" cy="2425147"/>
          </a:xfrm>
          <a:prstGeom prst="roundRect">
            <a:avLst>
              <a:gd name="adj" fmla="val 399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tIns="0" rIns="0" bIns="0" rtlCol="0" anchor="t"/>
          <a:lstStyle/>
          <a:p>
            <a:r>
              <a:rPr kumimoji="1" lang="en-US" altLang="ja-JP" b="1" dirty="0">
                <a:solidFill>
                  <a:srgbClr val="C00000"/>
                </a:solidFill>
                <a:ea typeface="Meiryo UI" panose="020B0604030504040204" pitchFamily="50" charset="-128"/>
              </a:rPr>
              <a:t>C</a:t>
            </a:r>
            <a:endParaRPr kumimoji="1" lang="ja-JP" altLang="en-US" b="1" dirty="0">
              <a:solidFill>
                <a:srgbClr val="C00000"/>
              </a:solidFill>
              <a:ea typeface="Meiryo UI" panose="020B0604030504040204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5A1756FC-B89A-4F79-99C6-AA84E13E31FB}"/>
              </a:ext>
            </a:extLst>
          </p:cNvPr>
          <p:cNvSpPr/>
          <p:nvPr/>
        </p:nvSpPr>
        <p:spPr>
          <a:xfrm>
            <a:off x="692425" y="4099552"/>
            <a:ext cx="2886323" cy="2425147"/>
          </a:xfrm>
          <a:prstGeom prst="roundRect">
            <a:avLst>
              <a:gd name="adj" fmla="val 399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tIns="0" rIns="0" bIns="0" rtlCol="0" anchor="t"/>
          <a:lstStyle/>
          <a:p>
            <a:r>
              <a:rPr lang="en-US" altLang="ja-JP" b="1" dirty="0">
                <a:solidFill>
                  <a:srgbClr val="C00000"/>
                </a:solidFill>
                <a:ea typeface="Meiryo UI" panose="020B0604030504040204" pitchFamily="50" charset="-128"/>
              </a:rPr>
              <a:t>A’</a:t>
            </a:r>
            <a:endParaRPr kumimoji="1" lang="ja-JP" altLang="en-US" b="1" dirty="0">
              <a:solidFill>
                <a:srgbClr val="C00000"/>
              </a:solidFill>
              <a:ea typeface="Meiryo UI" panose="020B0604030504040204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166C98F-4767-43BF-B688-F4527F6C5230}"/>
              </a:ext>
            </a:extLst>
          </p:cNvPr>
          <p:cNvSpPr/>
          <p:nvPr/>
        </p:nvSpPr>
        <p:spPr>
          <a:xfrm>
            <a:off x="6704936" y="4099552"/>
            <a:ext cx="2886323" cy="2425147"/>
          </a:xfrm>
          <a:prstGeom prst="roundRect">
            <a:avLst>
              <a:gd name="adj" fmla="val 399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tIns="0" rIns="0" bIns="0" rtlCol="0" anchor="t"/>
          <a:lstStyle/>
          <a:p>
            <a:r>
              <a:rPr lang="en-US" altLang="ja-JP" b="1" dirty="0">
                <a:solidFill>
                  <a:srgbClr val="C00000"/>
                </a:solidFill>
                <a:ea typeface="Meiryo UI" panose="020B0604030504040204" pitchFamily="50" charset="-128"/>
              </a:rPr>
              <a:t>B’</a:t>
            </a:r>
            <a:endParaRPr kumimoji="1" lang="ja-JP" altLang="en-US" b="1" dirty="0">
              <a:solidFill>
                <a:srgbClr val="C00000"/>
              </a:solidFill>
              <a:ea typeface="Meiryo UI" panose="020B0604030504040204" pitchFamily="50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09BFEA6E-D8AA-4DC4-BD28-2CE761A0B8CC}"/>
              </a:ext>
            </a:extLst>
          </p:cNvPr>
          <p:cNvSpPr/>
          <p:nvPr/>
        </p:nvSpPr>
        <p:spPr>
          <a:xfrm>
            <a:off x="3692717" y="4099552"/>
            <a:ext cx="2886323" cy="2425147"/>
          </a:xfrm>
          <a:prstGeom prst="roundRect">
            <a:avLst>
              <a:gd name="adj" fmla="val 399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tIns="0" rIns="0" bIns="0" rtlCol="0" anchor="t"/>
          <a:lstStyle/>
          <a:p>
            <a:r>
              <a:rPr lang="en-US" altLang="ja-JP" b="1" dirty="0">
                <a:solidFill>
                  <a:srgbClr val="C00000"/>
                </a:solidFill>
                <a:ea typeface="Meiryo UI" panose="020B0604030504040204" pitchFamily="50" charset="-128"/>
              </a:rPr>
              <a:t>C’</a:t>
            </a:r>
            <a:endParaRPr kumimoji="1" lang="ja-JP" altLang="en-US" b="1" dirty="0">
              <a:solidFill>
                <a:srgbClr val="C00000"/>
              </a:solidFill>
              <a:ea typeface="Meiryo UI" panose="020B0604030504040204" pitchFamily="50" charset="-128"/>
            </a:endParaRPr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AC699DBE-5A53-44C5-99A3-60BD3B3085F6}"/>
              </a:ext>
            </a:extLst>
          </p:cNvPr>
          <p:cNvSpPr/>
          <p:nvPr/>
        </p:nvSpPr>
        <p:spPr>
          <a:xfrm>
            <a:off x="3469535" y="2658891"/>
            <a:ext cx="339139" cy="287877"/>
          </a:xfrm>
          <a:prstGeom prst="right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endParaRPr kumimoji="1" lang="ja-JP" altLang="en-US" sz="2000" b="1" dirty="0">
              <a:ea typeface="Meiryo UI" panose="020B0604030504040204" pitchFamily="50" charset="-128"/>
            </a:endParaRPr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60093D76-6691-4EF8-AF97-781BFBF31835}"/>
              </a:ext>
            </a:extLst>
          </p:cNvPr>
          <p:cNvSpPr/>
          <p:nvPr/>
        </p:nvSpPr>
        <p:spPr>
          <a:xfrm>
            <a:off x="6462422" y="5168187"/>
            <a:ext cx="339139" cy="287877"/>
          </a:xfrm>
          <a:prstGeom prst="right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endParaRPr kumimoji="1" lang="ja-JP" altLang="en-US" sz="2000" b="1" dirty="0">
              <a:ea typeface="Meiryo UI" panose="020B0604030504040204" pitchFamily="50" charset="-128"/>
            </a:endParaRPr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3799DC1B-6E32-4BE3-8721-D50741F78169}"/>
              </a:ext>
            </a:extLst>
          </p:cNvPr>
          <p:cNvSpPr/>
          <p:nvPr/>
        </p:nvSpPr>
        <p:spPr>
          <a:xfrm>
            <a:off x="3466280" y="5168187"/>
            <a:ext cx="339139" cy="287877"/>
          </a:xfrm>
          <a:prstGeom prst="right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endParaRPr kumimoji="1" lang="ja-JP" altLang="en-US" sz="2000" b="1" dirty="0">
              <a:ea typeface="Meiryo UI" panose="020B0604030504040204" pitchFamily="50" charset="-128"/>
            </a:endParaRPr>
          </a:p>
        </p:txBody>
      </p:sp>
      <p:sp>
        <p:nvSpPr>
          <p:cNvPr id="27" name="矢印: 右 26">
            <a:extLst>
              <a:ext uri="{FF2B5EF4-FFF2-40B4-BE49-F238E27FC236}">
                <a16:creationId xmlns:a16="http://schemas.microsoft.com/office/drawing/2014/main" id="{D774EB91-427A-4DEE-9ADD-EC6EA8812464}"/>
              </a:ext>
            </a:extLst>
          </p:cNvPr>
          <p:cNvSpPr/>
          <p:nvPr/>
        </p:nvSpPr>
        <p:spPr>
          <a:xfrm>
            <a:off x="6491088" y="2658891"/>
            <a:ext cx="339139" cy="287877"/>
          </a:xfrm>
          <a:prstGeom prst="right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endParaRPr kumimoji="1" lang="ja-JP" altLang="en-US" sz="2000" b="1" dirty="0">
              <a:ea typeface="Meiryo UI" panose="020B0604030504040204" pitchFamily="50" charset="-128"/>
            </a:endParaRPr>
          </a:p>
        </p:txBody>
      </p:sp>
      <p:sp>
        <p:nvSpPr>
          <p:cNvPr id="28" name="矢印: 上下 27">
            <a:extLst>
              <a:ext uri="{FF2B5EF4-FFF2-40B4-BE49-F238E27FC236}">
                <a16:creationId xmlns:a16="http://schemas.microsoft.com/office/drawing/2014/main" id="{6D496E53-A1DC-4674-A9CA-4D7853BF7090}"/>
              </a:ext>
            </a:extLst>
          </p:cNvPr>
          <p:cNvSpPr/>
          <p:nvPr/>
        </p:nvSpPr>
        <p:spPr>
          <a:xfrm>
            <a:off x="1988487" y="3833849"/>
            <a:ext cx="294198" cy="453224"/>
          </a:xfrm>
          <a:prstGeom prst="upDown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endParaRPr kumimoji="1" lang="ja-JP" altLang="en-US" sz="2000" b="1" dirty="0">
              <a:ea typeface="Meiryo UI" panose="020B0604030504040204" pitchFamily="50" charset="-128"/>
            </a:endParaRPr>
          </a:p>
        </p:txBody>
      </p:sp>
      <p:sp>
        <p:nvSpPr>
          <p:cNvPr id="29" name="矢印: 上下 28">
            <a:extLst>
              <a:ext uri="{FF2B5EF4-FFF2-40B4-BE49-F238E27FC236}">
                <a16:creationId xmlns:a16="http://schemas.microsoft.com/office/drawing/2014/main" id="{D82D2489-8C54-4805-86C9-01F2D7BCDEF7}"/>
              </a:ext>
            </a:extLst>
          </p:cNvPr>
          <p:cNvSpPr/>
          <p:nvPr/>
        </p:nvSpPr>
        <p:spPr>
          <a:xfrm>
            <a:off x="4988779" y="3833849"/>
            <a:ext cx="294198" cy="453224"/>
          </a:xfrm>
          <a:prstGeom prst="upDown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endParaRPr kumimoji="1" lang="ja-JP" altLang="en-US" sz="2000" b="1" dirty="0">
              <a:ea typeface="Meiryo UI" panose="020B0604030504040204" pitchFamily="50" charset="-128"/>
            </a:endParaRPr>
          </a:p>
        </p:txBody>
      </p:sp>
      <p:sp>
        <p:nvSpPr>
          <p:cNvPr id="30" name="矢印: 上下 29">
            <a:extLst>
              <a:ext uri="{FF2B5EF4-FFF2-40B4-BE49-F238E27FC236}">
                <a16:creationId xmlns:a16="http://schemas.microsoft.com/office/drawing/2014/main" id="{FA51CBED-21DD-4910-8220-26D175BD486C}"/>
              </a:ext>
            </a:extLst>
          </p:cNvPr>
          <p:cNvSpPr/>
          <p:nvPr/>
        </p:nvSpPr>
        <p:spPr>
          <a:xfrm>
            <a:off x="8000998" y="3833849"/>
            <a:ext cx="294198" cy="453224"/>
          </a:xfrm>
          <a:prstGeom prst="upDown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endParaRPr kumimoji="1" lang="ja-JP" altLang="en-US" sz="2000" b="1" dirty="0"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87DC559-EFF9-4837-AC6E-DC53A5A041B8}"/>
              </a:ext>
            </a:extLst>
          </p:cNvPr>
          <p:cNvSpPr txBox="1"/>
          <p:nvPr/>
        </p:nvSpPr>
        <p:spPr>
          <a:xfrm>
            <a:off x="522626" y="787178"/>
            <a:ext cx="6109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無理に枠の中を埋める必要はありません。空欄があっても</a:t>
            </a:r>
            <a:r>
              <a:rPr lang="ja-JP" altLang="en-US" sz="1400" dirty="0"/>
              <a:t>結構です。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8981086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3300"/>
        </a:solidFill>
        <a:ln>
          <a:noFill/>
        </a:ln>
      </a:spPr>
      <a:bodyPr vert="eaVert" lIns="0" tIns="0" rIns="0" bIns="0" rtlCol="0" anchor="ctr"/>
      <a:lstStyle>
        <a:defPPr algn="ctr">
          <a:defRPr kumimoji="1" sz="2000" b="1" dirty="0"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スコラPPTテンプレ(wide)" id="{F23EE9F2-6593-954C-9D2E-C4A426256358}" vid="{BEE30B07-B064-4E41-93BD-8B941EB04163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15864</TotalTime>
  <Words>75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Yu Gothic</vt:lpstr>
      <vt:lpstr>Yu Gothic</vt:lpstr>
      <vt:lpstr>Arial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tanaka-mutsuko</dc:creator>
  <cp:lastModifiedBy> </cp:lastModifiedBy>
  <cp:revision>469</cp:revision>
  <cp:lastPrinted>2019-03-11T01:45:52Z</cp:lastPrinted>
  <dcterms:created xsi:type="dcterms:W3CDTF">2017-10-17T00:32:42Z</dcterms:created>
  <dcterms:modified xsi:type="dcterms:W3CDTF">2021-03-26T01:52:56Z</dcterms:modified>
</cp:coreProperties>
</file>